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5"/>
  </p:notesMasterIdLst>
  <p:handoutMasterIdLst>
    <p:handoutMasterId r:id="rId6"/>
  </p:handoutMasterIdLst>
  <p:sldIdLst>
    <p:sldId id="622" r:id="rId2"/>
    <p:sldId id="623" r:id="rId3"/>
    <p:sldId id="649" r:id="rId4"/>
  </p:sldIdLst>
  <p:sldSz cx="9144000" cy="6858000" type="screen4x3"/>
  <p:notesSz cx="6858000" cy="9947275"/>
  <p:defaultTextStyle>
    <a:defPPr>
      <a:defRPr lang="ru-RU"/>
    </a:defPPr>
    <a:lvl1pPr marL="0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6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2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57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43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29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15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00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86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AE42407-54A0-43CD-A332-0761755AAD09}">
          <p14:sldIdLst>
            <p14:sldId id="622"/>
            <p14:sldId id="623"/>
            <p14:sldId id="649"/>
          </p14:sldIdLst>
        </p14:section>
        <p14:section name="Раздел без заголовка" id="{E4521CB9-0DCE-4E41-AE28-DFF81BFB141B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2BAC08"/>
    <a:srgbClr val="CCFFCC"/>
    <a:srgbClr val="FF9900"/>
    <a:srgbClr val="FF9933"/>
    <a:srgbClr val="3CEE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09" autoAdjust="0"/>
    <p:restoredTop sz="94353" autoAdjust="0"/>
  </p:normalViewPr>
  <p:slideViewPr>
    <p:cSldViewPr>
      <p:cViewPr varScale="1">
        <p:scale>
          <a:sx n="109" d="100"/>
          <a:sy n="109" d="100"/>
        </p:scale>
        <p:origin x="182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E13ECC26-0089-4BF1-9926-4EDBB9BC4CF3}" type="datetimeFigureOut">
              <a:rPr lang="ru-RU" smtClean="0"/>
              <a:t>14.11.2025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6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6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CD66C35F-2FA5-40BE-A116-54CCD704B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88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27AB5893-CFBE-4B3D-845C-4C71E863D1AA}" type="datetimeFigureOut">
              <a:rPr lang="ru-RU" smtClean="0"/>
              <a:t>14.11.2025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3638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24956"/>
            <a:ext cx="5486400" cy="4476274"/>
          </a:xfrm>
          <a:prstGeom prst="rect">
            <a:avLst/>
          </a:prstGeom>
        </p:spPr>
        <p:txBody>
          <a:bodyPr vert="horz" lIns="91429" tIns="45714" rIns="91429" bIns="4571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6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6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032D2983-7B3C-4C11-9E28-55A7B5076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26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6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2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57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43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29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15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00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86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2D2983-7B3C-4C11-9E28-55A7B507682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935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002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43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245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456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222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184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6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6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958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432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565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6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411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6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3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6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295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6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35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3" indent="-342883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2" indent="-285736" algn="l" defTabSz="9143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3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7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6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0974344"/>
              </p:ext>
            </p:extLst>
          </p:nvPr>
        </p:nvGraphicFramePr>
        <p:xfrm>
          <a:off x="179512" y="188641"/>
          <a:ext cx="8784976" cy="64807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125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Местоположение 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земельного участка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5" marR="226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Суть обращения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5" marR="226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Территориальная зона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5" marR="226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Градостроительный регламент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5" marR="2265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682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Тюменская область, город Тобольск, район </a:t>
                      </a:r>
                      <a:r>
                        <a:rPr lang="ru-RU" sz="1400" b="0" dirty="0" err="1" smtClean="0">
                          <a:effectLst/>
                          <a:latin typeface="Times New Roman"/>
                          <a:ea typeface="Times New Roman"/>
                        </a:rPr>
                        <a:t>ДОЗа</a:t>
                      </a: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, улица Ягодная, № 21 </a:t>
                      </a:r>
                      <a:endParaRPr lang="ru-RU" sz="14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endParaRPr lang="ru-RU" sz="1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Предоставление разрешения на условно разрешенный вид использования земельного участка</a:t>
                      </a:r>
                      <a:r>
                        <a:rPr lang="ru-RU" sz="1400" baseline="0" dirty="0" smtClean="0">
                          <a:effectLst/>
                          <a:latin typeface="Times New Roman"/>
                          <a:ea typeface="Times New Roman"/>
                        </a:rPr>
                        <a:t> с   кадастровым   номером    </a:t>
                      </a:r>
                      <a:r>
                        <a:rPr lang="ru-RU" sz="1400" baseline="0" dirty="0" smtClean="0">
                          <a:effectLst/>
                          <a:latin typeface="Times New Roman"/>
                          <a:ea typeface="Times New Roman"/>
                        </a:rPr>
                        <a:t>72:24:0607006:48 площадью 793 </a:t>
                      </a:r>
                      <a:r>
                        <a:rPr lang="ru-RU" sz="1400" baseline="0" dirty="0" err="1" smtClean="0">
                          <a:effectLst/>
                          <a:latin typeface="Times New Roman"/>
                          <a:ea typeface="Times New Roman"/>
                        </a:rPr>
                        <a:t>кв.м</a:t>
                      </a:r>
                      <a:r>
                        <a:rPr lang="ru-RU" sz="1400" baseline="0" dirty="0" smtClean="0">
                          <a:effectLst/>
                          <a:latin typeface="Times New Roman"/>
                          <a:ea typeface="Times New Roman"/>
                        </a:rPr>
                        <a:t>. 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endParaRPr lang="ru-RU" sz="1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Разрешенное использование земельного участка «Садовый земельный участок на территории садоводческого некоммерческого товарищества «Здоровье».</a:t>
                      </a:r>
                      <a:endParaRPr lang="en-US" sz="1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endParaRPr lang="ru-RU" sz="1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Испрашиваемый вид:</a:t>
                      </a:r>
                      <a:r>
                        <a:rPr lang="ru-RU" sz="14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«Ведение садоводства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 (код 13.2)»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endParaRPr lang="ru-RU" sz="14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Зона  эколого-рекреационного ландшафта (Р-3)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«Ведение садоводства (код 13.2)»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Предельное количество надземных этажей - 2.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Предельная высота гаражей для собственных нужд и хозяйственных построек - 5 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Минимальный отступ от границ земельного участка - 3 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Минимальный отступ от границ земельного участка для гаражей для собственных нужд со стороны улично-дорожной сети - 0 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Минимальный отступ от границ земельного участка для хозяйственных построек со стороны улично-дорожной сети - 10 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Минимальный отступ от границ земельного участка для гаражей и хозяйственных построек со стороны смежных земельных участков - 1,5 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Размеры земельного участка: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- минимальный - 600 кв. м;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- максимальный - 1500 кв. 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- минимальная ширина участка - 20 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Максимальный процент застройки в границах земельного участка - 50.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930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733"/>
            <a:ext cx="9144000" cy="646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75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733"/>
            <a:ext cx="9144000" cy="646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10858</TotalTime>
  <Words>205</Words>
  <Application>Microsoft Office PowerPoint</Application>
  <PresentationFormat>Экран (4:3)</PresentationFormat>
  <Paragraphs>29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Леусенко Елена Александровна</dc:creator>
  <cp:lastModifiedBy>Саитбаталова Элина Сафаровна</cp:lastModifiedBy>
  <cp:revision>887</cp:revision>
  <cp:lastPrinted>2024-11-11T11:43:53Z</cp:lastPrinted>
  <dcterms:created xsi:type="dcterms:W3CDTF">2017-05-11T05:27:30Z</dcterms:created>
  <dcterms:modified xsi:type="dcterms:W3CDTF">2025-11-14T09:33:15Z</dcterms:modified>
</cp:coreProperties>
</file>